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ink/ink1.xml" ContentType="application/inkml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0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777" r:id="rId71"/>
    <p:sldId id="1699" r:id="rId72"/>
    <p:sldId id="1735" r:id="rId73"/>
    <p:sldId id="1705" r:id="rId74"/>
    <p:sldId id="1723" r:id="rId75"/>
    <p:sldId id="1361" r:id="rId76"/>
    <p:sldId id="1768" r:id="rId77"/>
    <p:sldId id="1748" r:id="rId78"/>
    <p:sldId id="1393" r:id="rId79"/>
    <p:sldId id="1761" r:id="rId80"/>
    <p:sldId id="1769" r:id="rId81"/>
    <p:sldId id="1382" r:id="rId82"/>
    <p:sldId id="1352" r:id="rId83"/>
    <p:sldId id="1722" r:id="rId84"/>
    <p:sldId id="1767" r:id="rId85"/>
    <p:sldId id="1396" r:id="rId86"/>
    <p:sldId id="1750" r:id="rId87"/>
    <p:sldId id="1751" r:id="rId88"/>
    <p:sldId id="1757" r:id="rId89"/>
    <p:sldId id="1754" r:id="rId90"/>
    <p:sldId id="1711" r:id="rId91"/>
    <p:sldId id="1765" r:id="rId92"/>
    <p:sldId id="1673" r:id="rId93"/>
    <p:sldId id="1758" r:id="rId94"/>
    <p:sldId id="1356" r:id="rId95"/>
    <p:sldId id="1719" r:id="rId96"/>
    <p:sldId id="1760" r:id="rId97"/>
    <p:sldId id="1736" r:id="rId98"/>
    <p:sldId id="1741" r:id="rId99"/>
    <p:sldId id="1737" r:id="rId100"/>
    <p:sldId id="1744" r:id="rId101"/>
    <p:sldId id="1738" r:id="rId102"/>
    <p:sldId id="1743" r:id="rId103"/>
    <p:sldId id="1739" r:id="rId104"/>
    <p:sldId id="1745" r:id="rId105"/>
    <p:sldId id="1716" r:id="rId106"/>
    <p:sldId id="1740" r:id="rId107"/>
    <p:sldId id="1774" r:id="rId108"/>
    <p:sldId id="1353" r:id="rId109"/>
    <p:sldId id="1720" r:id="rId110"/>
    <p:sldId id="1773" r:id="rId111"/>
    <p:sldId id="1729" r:id="rId112"/>
    <p:sldId id="1398" r:id="rId113"/>
    <p:sldId id="1368" r:id="rId114"/>
    <p:sldId id="1339" r:id="rId115"/>
    <p:sldId id="1082" r:id="rId116"/>
    <p:sldId id="1355" r:id="rId117"/>
    <p:sldId id="1742" r:id="rId118"/>
    <p:sldId id="736" r:id="rId119"/>
    <p:sldId id="807" r:id="rId120"/>
    <p:sldId id="1106" r:id="rId121"/>
    <p:sldId id="1099" r:id="rId122"/>
    <p:sldId id="1098" r:id="rId123"/>
    <p:sldId id="742" r:id="rId124"/>
    <p:sldId id="743" r:id="rId125"/>
    <p:sldId id="808" r:id="rId126"/>
    <p:sldId id="1108" r:id="rId127"/>
    <p:sldId id="815" r:id="rId128"/>
    <p:sldId id="816" r:id="rId129"/>
    <p:sldId id="1109" r:id="rId130"/>
    <p:sldId id="809" r:id="rId131"/>
    <p:sldId id="793" r:id="rId132"/>
    <p:sldId id="812" r:id="rId133"/>
    <p:sldId id="813" r:id="rId134"/>
    <p:sldId id="1772" r:id="rId135"/>
    <p:sldId id="1367" r:id="rId136"/>
    <p:sldId id="1721" r:id="rId137"/>
    <p:sldId id="1766" r:id="rId138"/>
    <p:sldId id="296" r:id="rId139"/>
    <p:sldId id="291" r:id="rId140"/>
    <p:sldId id="302" r:id="rId141"/>
    <p:sldId id="269" r:id="rId142"/>
    <p:sldId id="290" r:id="rId143"/>
    <p:sldId id="281" r:id="rId144"/>
    <p:sldId id="270" r:id="rId145"/>
    <p:sldId id="278" r:id="rId146"/>
    <p:sldId id="289" r:id="rId147"/>
    <p:sldId id="286" r:id="rId148"/>
    <p:sldId id="1728" r:id="rId149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5590" dt="2022-10-15T15:03:51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78947" autoAdjust="0"/>
  </p:normalViewPr>
  <p:slideViewPr>
    <p:cSldViewPr snapToGrid="0">
      <p:cViewPr varScale="1">
        <p:scale>
          <a:sx n="56" d="100"/>
          <a:sy n="56" d="100"/>
        </p:scale>
        <p:origin x="1170" y="6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commentAuthors" Target="commentAuthors.xml"/><Relationship Id="rId156" Type="http://schemas.microsoft.com/office/2016/11/relationships/changesInfo" Target="changesInfos/changesInfo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5/10/relationships/revisionInfo" Target="revisionInfo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presProps" Target="pres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viewProps" Target="view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5T15:03:51.502" v="22446" actId="2057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5T15:03:27.286" v="22400" actId="20577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5T15:02:03.062" v="22327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15:03:36.990" v="22422" actId="20577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mod">
          <ac:chgData name="Nathália Demetrio" userId="73b6c4bd58836735" providerId="LiveId" clId="{C00AA7F5-0EC5-4656-84E5-B1513740F2F9}" dt="2022-10-15T14:52:58.831" v="22091" actId="20577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5T15:03:40.500" v="22423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5T14:52:16.300" v="21993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5T14:52:02.229" v="21987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5T14:52:11.013" v="2199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5T15:01:22.662" v="22325" actId="20577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5T15:00:51.881" v="22296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14:58:04.787" v="22271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5T14:57:39.322" v="22258" actId="1076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5T14:57:23.809" v="22251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5T14:57:47.033" v="22260" actId="1076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5T14:57:47.033" v="22260" actId="1076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5T12:02:06.104" v="20999" actId="478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5T12:05:23.024" v="21100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C00AA7F5-0EC5-4656-84E5-B1513740F2F9}" dt="2022-10-15T12:05:23.024" v="21100" actId="20577"/>
          <ac:spMkLst>
            <pc:docMk/>
            <pc:sldMk cId="2648519591" sldId="1769"/>
            <ac:spMk id="6" creationId="{20EA93C4-32A2-BF0B-3786-AB318A137674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5T12:03:23.393" v="21012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5T12:03:17.739" v="21010" actId="1076"/>
          <ac:picMkLst>
            <pc:docMk/>
            <pc:sldMk cId="2648519591" sldId="1769"/>
            <ac:picMk id="3074" creationId="{B05CA717-B0C6-A224-03C2-B55EBFC0FC08}"/>
          </ac:picMkLst>
        </pc:pic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">
        <pc:chgData name="Nathália Demetrio" userId="73b6c4bd58836735" providerId="LiveId" clId="{C00AA7F5-0EC5-4656-84E5-B1513740F2F9}" dt="2022-10-15T14:17:00.610" v="21943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hyperlink" Target="https://vas3k.com/blog/machine_learning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5.png"/><Relationship Id="rId4" Type="http://schemas.openxmlformats.org/officeDocument/2006/relationships/notesSlide" Target="../notesSlides/notesSlide10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7.png"/><Relationship Id="rId5" Type="http://schemas.openxmlformats.org/officeDocument/2006/relationships/customXml" Target="../ink/ink1.xml"/><Relationship Id="rId10" Type="http://schemas.openxmlformats.org/officeDocument/2006/relationships/image" Target="../media/image216.png"/><Relationship Id="rId4" Type="http://schemas.openxmlformats.org/officeDocument/2006/relationships/image" Target="../media/image212.png"/><Relationship Id="rId9" Type="http://schemas.openxmlformats.org/officeDocument/2006/relationships/image" Target="../media/image215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svg"/><Relationship Id="rId7" Type="http://schemas.openxmlformats.org/officeDocument/2006/relationships/image" Target="../media/image225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4.png"/><Relationship Id="rId11" Type="http://schemas.openxmlformats.org/officeDocument/2006/relationships/image" Target="../media/image229.svg"/><Relationship Id="rId5" Type="http://schemas.openxmlformats.org/officeDocument/2006/relationships/image" Target="../media/image223.sv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svg"/><Relationship Id="rId7" Type="http://schemas.openxmlformats.org/officeDocument/2006/relationships/image" Target="../media/image225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4.png"/><Relationship Id="rId11" Type="http://schemas.openxmlformats.org/officeDocument/2006/relationships/image" Target="../media/image229.svg"/><Relationship Id="rId5" Type="http://schemas.openxmlformats.org/officeDocument/2006/relationships/image" Target="../media/image223.sv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00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slide" Target="slide107.xml"/><Relationship Id="rId9" Type="http://schemas.openxmlformats.org/officeDocument/2006/relationships/image" Target="../media/image23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199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155.png"/><Relationship Id="rId3" Type="http://schemas.openxmlformats.org/officeDocument/2006/relationships/image" Target="../media/image198.png"/><Relationship Id="rId7" Type="http://schemas.openxmlformats.org/officeDocument/2006/relationships/image" Target="../media/image257.png"/><Relationship Id="rId12" Type="http://schemas.openxmlformats.org/officeDocument/2006/relationships/image" Target="../media/image262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0.png"/><Relationship Id="rId4" Type="http://schemas.openxmlformats.org/officeDocument/2006/relationships/image" Target="../media/image26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1.jpeg"/><Relationship Id="rId5" Type="http://schemas.openxmlformats.org/officeDocument/2006/relationships/image" Target="../media/image270.jpeg"/><Relationship Id="rId4" Type="http://schemas.openxmlformats.org/officeDocument/2006/relationships/image" Target="../media/image26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4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microsoft.com/office/2007/relationships/hdphoto" Target="../media/hdphoto1.wdp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6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microsoft.com/office/2007/relationships/hdphoto" Target="../media/hdphoto1.wdp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svg"/><Relationship Id="rId4" Type="http://schemas.microsoft.com/office/2007/relationships/hdphoto" Target="../media/hdphoto5.wdp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microsoft.com/office/2007/relationships/hdphoto" Target="../media/hdphoto1.wd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129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sv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sv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4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sv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3.svg"/><Relationship Id="rId11" Type="http://schemas.openxmlformats.org/officeDocument/2006/relationships/image" Target="../media/image178.sv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svg"/><Relationship Id="rId9" Type="http://schemas.openxmlformats.org/officeDocument/2006/relationships/image" Target="../media/image17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3" y="1524787"/>
            <a:ext cx="7216428" cy="32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29" y="3456432"/>
            <a:ext cx="7216428" cy="32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EA93C4-32A2-BF0B-3786-AB318A137674}"/>
              </a:ext>
            </a:extLst>
          </p:cNvPr>
          <p:cNvSpPr/>
          <p:nvPr/>
        </p:nvSpPr>
        <p:spPr>
          <a:xfrm>
            <a:off x="2460074" y="4491743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Transcrever o exemplo em PT? </a:t>
            </a:r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287943" y="1887403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AB9794-EB1E-34BF-A185-A11D2CDCD017}"/>
              </a:ext>
            </a:extLst>
          </p:cNvPr>
          <p:cNvSpPr/>
          <p:nvPr/>
        </p:nvSpPr>
        <p:spPr>
          <a:xfrm>
            <a:off x="3406309" y="4889888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Fazer uma versão que não repita as cores das camadas para poder demarcar no código</a:t>
            </a:r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696" y="4091807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359" y="1516427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20" y="2338866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714871"/>
            <a:ext cx="6099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334692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1" y="3809301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86" y="3653639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833" y="4180287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31311</TotalTime>
  <Words>6346</Words>
  <Application>Microsoft Office PowerPoint</Application>
  <PresentationFormat>Widescreen</PresentationFormat>
  <Paragraphs>1086</Paragraphs>
  <Slides>133</Slides>
  <Notes>117</Notes>
  <HiddenSlides>16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133</vt:i4>
      </vt:variant>
    </vt:vector>
  </HeadingPairs>
  <TitlesOfParts>
    <vt:vector size="170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Apresentação do PowerPoint</vt:lpstr>
      <vt:lpstr> 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90</cp:revision>
  <dcterms:modified xsi:type="dcterms:W3CDTF">2022-10-16T16:39:22Z</dcterms:modified>
</cp:coreProperties>
</file>